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10"/>
  </p:handoutMasterIdLst>
  <p:sldIdLst>
    <p:sldId id="263" r:id="rId2"/>
    <p:sldId id="272" r:id="rId3"/>
    <p:sldId id="270" r:id="rId4"/>
    <p:sldId id="265" r:id="rId5"/>
    <p:sldId id="273" r:id="rId6"/>
    <p:sldId id="266" r:id="rId7"/>
    <p:sldId id="274" r:id="rId8"/>
    <p:sldId id="27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5D"/>
    <a:srgbClr val="2D326E"/>
    <a:srgbClr val="D5E9EE"/>
    <a:srgbClr val="A2CADF"/>
    <a:srgbClr val="2590A3"/>
    <a:srgbClr val="1084C6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35" autoAdjust="0"/>
    <p:restoredTop sz="94695" autoAdjust="0"/>
  </p:normalViewPr>
  <p:slideViewPr>
    <p:cSldViewPr snapToGrid="0" snapToObjects="1">
      <p:cViewPr varScale="1">
        <p:scale>
          <a:sx n="107" d="100"/>
          <a:sy n="107" d="100"/>
        </p:scale>
        <p:origin x="114" y="48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2016-05-11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de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Titel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Naam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spreker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 smtClean="0">
                <a:latin typeface="Segoe UI Light" panose="020B0502040204020203" pitchFamily="34" charset="0"/>
              </a:rPr>
              <a:t>&lt;KORTE CV&gt;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BF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8066680" y="401927"/>
            <a:ext cx="1126347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3537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rgbClr val="A1BF5D"/>
                </a:solidFill>
              </a:rPr>
              <a:t>WINDOWS</a:t>
            </a:r>
            <a:endParaRPr lang="nl-NL" sz="1100" dirty="0">
              <a:solidFill>
                <a:srgbClr val="A1B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 smtClean="0"/>
              <a:t>Experts Live 2015 wordt mede mogelijk gemaakt door: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 00:00 – 00:00&gt;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6" name="Afbeelding 6" descr="twit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itel 1"/>
          <p:cNvSpPr txBox="1">
            <a:spLocks/>
          </p:cNvSpPr>
          <p:nvPr userDrawn="1"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kern="1200" dirty="0" err="1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kern="1200" dirty="0">
              <a:solidFill>
                <a:srgbClr val="1E34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739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chemeClr val="bg1"/>
                </a:solidFill>
              </a:rPr>
              <a:t>WINDOWS</a:t>
            </a:r>
            <a:endParaRPr lang="nl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5" r:id="rId6"/>
    <p:sldLayoutId id="2147483653" r:id="rId7"/>
    <p:sldLayoutId id="2147483657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PowerShell</a:t>
            </a:r>
            <a:r>
              <a:rPr lang="nl-NL" dirty="0" smtClean="0"/>
              <a:t> Fundamentals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Jaap </a:t>
            </a:r>
            <a:r>
              <a:rPr lang="nl-NL" dirty="0" smtClean="0"/>
              <a:t>Brasser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1" y="0"/>
            <a:ext cx="3136600" cy="12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vv.ipsoft.com/wp-content/uploads/2014/05/logo-e13993149245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51" y="4557280"/>
            <a:ext cx="14001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lexandrebrisebois.files.wordpress.com/2014/07/microsoft-mvp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55" y="4488951"/>
            <a:ext cx="1366103" cy="5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Wolters</a:t>
            </a:r>
            <a:endParaRPr lang="nl-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006579" y="908447"/>
            <a:ext cx="4114800" cy="3840456"/>
          </a:xfrm>
          <a:prstGeom prst="rect">
            <a:avLst/>
          </a:prstGeom>
          <a:noFill/>
        </p:spPr>
        <p:txBody>
          <a:bodyPr vert="horz" lIns="139891" tIns="139891" rIns="137160" bIns="137160" rtlCol="0">
            <a:normAutofit/>
          </a:bodyPr>
          <a:lstStyle/>
          <a:p>
            <a:r>
              <a:rPr lang="en-US" sz="1800" dirty="0"/>
              <a:t>Incorrigible Microsoft enthusiast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~ Consultant @ Inovativ  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~ BBQ</a:t>
            </a:r>
          </a:p>
          <a:p>
            <a:r>
              <a:rPr lang="en-US" sz="1800" dirty="0">
                <a:solidFill>
                  <a:schemeClr val="tx1"/>
                </a:solidFill>
              </a:rPr>
              <a:t>~ Believer in IT communities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77998" y="3621619"/>
            <a:ext cx="2408420" cy="1264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2286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84575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776861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369149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3257580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9867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2155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4441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0" dirty="0">
                <a:solidFill>
                  <a:srgbClr val="2E326F"/>
                </a:solidFill>
              </a:rPr>
              <a:t>Bert Wolters</a:t>
            </a:r>
          </a:p>
          <a:p>
            <a:pPr algn="ctr"/>
            <a:r>
              <a:rPr lang="en-US" sz="1530" dirty="0">
                <a:solidFill>
                  <a:srgbClr val="2E326F"/>
                </a:solidFill>
              </a:rPr>
              <a:t>b-bewolt@microsoft.com</a:t>
            </a:r>
          </a:p>
          <a:p>
            <a:pPr algn="ctr"/>
            <a:r>
              <a:rPr lang="en-US" sz="1530" dirty="0">
                <a:solidFill>
                  <a:srgbClr val="2E326F"/>
                </a:solidFill>
              </a:rPr>
              <a:t>@</a:t>
            </a:r>
            <a:r>
              <a:rPr lang="en-US" sz="1530" dirty="0" err="1">
                <a:solidFill>
                  <a:srgbClr val="2E326F"/>
                </a:solidFill>
              </a:rPr>
              <a:t>bertwolters</a:t>
            </a:r>
            <a:endParaRPr lang="en-US" sz="1071" dirty="0">
              <a:solidFill>
                <a:srgbClr val="2E326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7" y="1174933"/>
            <a:ext cx="2414301" cy="2414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4" y="4515753"/>
            <a:ext cx="1743075" cy="578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4353" y="4070423"/>
            <a:ext cx="1656812" cy="1469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27" y="4597864"/>
            <a:ext cx="1646192" cy="3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2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we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do?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r>
              <a:rPr lang="nl-NL" dirty="0" smtClean="0"/>
              <a:t> of </a:t>
            </a:r>
            <a:r>
              <a:rPr lang="nl-NL" dirty="0" err="1" smtClean="0"/>
              <a:t>PowerShell</a:t>
            </a: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smtClean="0"/>
              <a:t>Have </a:t>
            </a:r>
            <a:r>
              <a:rPr lang="nl-NL" dirty="0" err="1" smtClean="0"/>
              <a:t>fun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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Windows with WMF 3 or higher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ISE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Updated PowerShell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08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PowerShell as Admin</a:t>
            </a:r>
            <a:br>
              <a:rPr lang="en-US" sz="4000" dirty="0" smtClean="0"/>
            </a:br>
            <a:r>
              <a:rPr lang="en-US" sz="4000" dirty="0" smtClean="0"/>
              <a:t>Set-</a:t>
            </a:r>
            <a:r>
              <a:rPr lang="en-US" sz="4000" dirty="0" err="1" smtClean="0"/>
              <a:t>ExecutionPolicy</a:t>
            </a:r>
            <a:r>
              <a:rPr lang="en-US" sz="4000" dirty="0" smtClean="0"/>
              <a:t> Unrestricted</a:t>
            </a:r>
            <a:br>
              <a:rPr lang="en-US" sz="4000" dirty="0" smtClean="0"/>
            </a:br>
            <a:r>
              <a:rPr lang="en-US" sz="4000" dirty="0" smtClean="0"/>
              <a:t>Update-Help -Force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78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74482" cy="3553428"/>
          </a:xfrm>
        </p:spPr>
        <p:txBody>
          <a:bodyPr>
            <a:normAutofit lnSpcReduction="1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fundamentals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Using variables and working with objects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mtClean="0"/>
              <a:t>Lunch</a:t>
            </a:r>
            <a:endParaRPr lang="en-US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Loops, operators and flow control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modules, snap-ins and functions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tips from the field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Conclusion and take away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3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</Words>
  <Application>Microsoft Office PowerPoint</Application>
  <PresentationFormat>On-screen Show (16:9)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Wingdings</vt:lpstr>
      <vt:lpstr>Office Theme</vt:lpstr>
      <vt:lpstr>PowerShell Fundamentals</vt:lpstr>
      <vt:lpstr>PowerPoint Presentation</vt:lpstr>
      <vt:lpstr>Bert Wolters</vt:lpstr>
      <vt:lpstr>What are we going to do?</vt:lpstr>
      <vt:lpstr>What do we need?</vt:lpstr>
      <vt:lpstr>Check your configuration</vt:lpstr>
      <vt:lpstr>Start PowerShell as Admin Set-ExecutionPolicy Unrestricted Update-Help -Force</vt:lpstr>
      <vt:lpstr>Agenda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0 - Presentation</dc:title>
  <dc:creator/>
  <cp:lastModifiedBy/>
  <cp:revision>1</cp:revision>
  <dcterms:created xsi:type="dcterms:W3CDTF">2016-02-18T13:36:43Z</dcterms:created>
  <dcterms:modified xsi:type="dcterms:W3CDTF">2016-05-11T21:32:41Z</dcterms:modified>
</cp:coreProperties>
</file>